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75" r:id="rId27"/>
    <p:sldId id="278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8C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6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2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9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3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5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6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0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2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84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3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3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FFF06-CBF6-42A1-ACAE-540D75D88EE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6AFB6-D280-4391-BB65-E5831E8FB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7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ex.co.k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ex.co.k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ex.co.kr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4393" y="1556792"/>
            <a:ext cx="512428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dirty="0" smtClean="0">
                <a:solidFill>
                  <a:srgbClr val="A838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</a:t>
            </a:r>
            <a:r>
              <a:rPr lang="en-US" altLang="ko-KR" sz="6000" b="1" dirty="0" err="1" smtClean="0">
                <a:solidFill>
                  <a:srgbClr val="A838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Kurly</a:t>
            </a:r>
            <a:r>
              <a:rPr lang="en-US" altLang="ko-KR" sz="4000" b="1" dirty="0" smtClean="0">
                <a:solidFill>
                  <a:srgbClr val="A838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r"/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화면 구현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4041068"/>
            <a:ext cx="9144000" cy="1080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75372" y="446918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김민정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99998" y="5053958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2021-01-18 ~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567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492896"/>
            <a:ext cx="9144000" cy="280831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6138" y="2636912"/>
            <a:ext cx="8950357" cy="2520279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15816" y="2086665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&lt;section.contents_row2&gt;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92369" y="1451367"/>
            <a:ext cx="1459951" cy="9233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2">
                    <a:lumMod val="50000"/>
                  </a:schemeClr>
                </a:solidFill>
              </a:rPr>
              <a:t>- - -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&lt;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div.inner</a:t>
            </a:r>
            <a:r>
              <a:rPr lang="en-US" altLang="ko-KR" b="1" dirty="0" smtClean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0397" y="2831025"/>
            <a:ext cx="2983491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52040" y="3707740"/>
            <a:ext cx="215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div.wrap_board</a:t>
            </a:r>
            <a:r>
              <a:rPr lang="en-US" altLang="ko-KR" dirty="0" smtClean="0"/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97701" y="2815001"/>
            <a:ext cx="2983491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1960" y="3696361"/>
            <a:ext cx="19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div.wrap_news</a:t>
            </a:r>
            <a:r>
              <a:rPr lang="en-US" altLang="ko-KR" dirty="0" smtClean="0"/>
              <a:t>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96472" y="2815001"/>
            <a:ext cx="1735968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2240" y="3707740"/>
            <a:ext cx="194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div.wrap_offer</a:t>
            </a:r>
            <a:r>
              <a:rPr lang="en-US" altLang="ko-KR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707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8708"/>
            <a:ext cx="9144000" cy="382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7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628800"/>
            <a:ext cx="9144000" cy="5112568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31840" y="1268760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&lt;section.contents_row3&gt;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573778" y="2089035"/>
            <a:ext cx="4248472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9732" y="2977401"/>
            <a:ext cx="5076564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225260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p.title_main</a:t>
            </a:r>
            <a:r>
              <a:rPr lang="en-US" altLang="ko-KR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82583" y="318283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ui.sns</a:t>
            </a:r>
            <a:r>
              <a:rPr lang="en-US" altLang="ko-KR" dirty="0" smtClean="0"/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138" y="1755138"/>
            <a:ext cx="8950357" cy="4842213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08393" y="633462"/>
            <a:ext cx="1459951" cy="9233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2">
                    <a:lumMod val="50000"/>
                  </a:schemeClr>
                </a:solidFill>
              </a:rPr>
              <a:t>- - -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&lt;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div.inner</a:t>
            </a:r>
            <a:r>
              <a:rPr lang="en-US" altLang="ko-KR" b="1" dirty="0" smtClean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1" y="3961243"/>
            <a:ext cx="2376264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73213" y="4837958"/>
            <a:ext cx="212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div.img_list</a:t>
            </a:r>
            <a:r>
              <a:rPr lang="en-US" altLang="ko-KR" dirty="0" smtClean="0"/>
              <a:t>&gt;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00265" y="3961243"/>
            <a:ext cx="2376264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1877" y="4837958"/>
            <a:ext cx="212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div.img_list</a:t>
            </a:r>
            <a:r>
              <a:rPr lang="en-US" altLang="ko-KR" dirty="0" smtClean="0"/>
              <a:t> 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12160" y="3961243"/>
            <a:ext cx="2376264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213772" y="4837958"/>
            <a:ext cx="212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div.img_list</a:t>
            </a:r>
            <a:r>
              <a:rPr lang="en-US" altLang="ko-KR" dirty="0" smtClean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17707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471" y="260648"/>
            <a:ext cx="213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117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3717032"/>
            <a:ext cx="9144000" cy="2808312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6138" y="3861049"/>
            <a:ext cx="8950357" cy="2520280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92889" y="3188580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&lt;footer&gt;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22144" y="2726915"/>
            <a:ext cx="1459951" cy="9233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2">
                    <a:lumMod val="50000"/>
                  </a:schemeClr>
                </a:solidFill>
              </a:rPr>
              <a:t>- - -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&lt;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div.inner</a:t>
            </a:r>
            <a:r>
              <a:rPr lang="en-US" altLang="ko-KR" b="1" dirty="0" smtClean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424" y="4005064"/>
            <a:ext cx="8641056" cy="7920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3767" y="4869160"/>
            <a:ext cx="8641056" cy="1368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3824" y="4157464"/>
            <a:ext cx="3664120" cy="4956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08116" y="4153272"/>
            <a:ext cx="1832060" cy="4956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2573" y="5157192"/>
            <a:ext cx="1149107" cy="792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35696" y="5157192"/>
            <a:ext cx="3664120" cy="792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83727" y="4216442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ul.fot_menu</a:t>
            </a:r>
            <a:r>
              <a:rPr lang="en-US" altLang="ko-KR" dirty="0" smtClean="0"/>
              <a:t>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8264" y="4216442"/>
            <a:ext cx="183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div.fot_select</a:t>
            </a:r>
            <a:r>
              <a:rPr lang="en-US" altLang="ko-KR" dirty="0" smtClean="0"/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2099" y="5230070"/>
            <a:ext cx="12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fot_logo</a:t>
            </a:r>
            <a:r>
              <a:rPr lang="en-US" altLang="ko-KR" dirty="0" smtClean="0"/>
              <a:t>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57003" y="5368570"/>
            <a:ext cx="173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div.fot_copy</a:t>
            </a:r>
            <a:r>
              <a:rPr lang="en-US" altLang="ko-KR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707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3448" y="2204864"/>
            <a:ext cx="39371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COEX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화면 구현</a:t>
            </a:r>
            <a:endParaRPr lang="en-US" altLang="ko-KR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 </a:t>
            </a:r>
            <a:r>
              <a:rPr lang="ko-KR" alt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반응형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0" y="4041068"/>
            <a:ext cx="9144000" cy="10801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5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2819"/>
            <a:ext cx="9144000" cy="414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19872" y="260648"/>
            <a:ext cx="221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hlinkClick r:id="rId3"/>
          </p:cNvPr>
          <p:cNvSpPr txBox="1"/>
          <p:nvPr/>
        </p:nvSpPr>
        <p:spPr>
          <a:xfrm>
            <a:off x="4053208" y="968534"/>
            <a:ext cx="806824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960px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5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5239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19872" y="260648"/>
            <a:ext cx="221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hlinkClick r:id="rId3"/>
          </p:cNvPr>
          <p:cNvSpPr txBox="1"/>
          <p:nvPr/>
        </p:nvSpPr>
        <p:spPr>
          <a:xfrm>
            <a:off x="4053208" y="968534"/>
            <a:ext cx="806824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566px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5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"/>
            <a:ext cx="39323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0"/>
            <a:ext cx="388843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5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9872" y="260648"/>
            <a:ext cx="221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632250"/>
            <a:ext cx="9144000" cy="3109118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00601" y="317058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&lt;header&gt;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3818657"/>
            <a:ext cx="9144000" cy="580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79912" y="3924346"/>
            <a:ext cx="179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ul.top_menu</a:t>
            </a:r>
            <a:r>
              <a:rPr lang="en-US" altLang="ko-KR" dirty="0" smtClean="0"/>
              <a:t>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5474" y="4551766"/>
            <a:ext cx="1296206" cy="8214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9512" y="4784441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ul.top_subMenu</a:t>
            </a:r>
            <a:r>
              <a:rPr lang="en-US" altLang="ko-KR" dirty="0" smtClean="0"/>
              <a:t>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25936" y="4672135"/>
            <a:ext cx="1728192" cy="5807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7584" y="5686219"/>
            <a:ext cx="7056784" cy="5807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79912" y="477782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img.logo</a:t>
            </a:r>
            <a:r>
              <a:rPr lang="en-US" altLang="ko-KR" dirty="0" smtClean="0"/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66873" y="5791908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input.search</a:t>
            </a:r>
            <a:r>
              <a:rPr lang="en-US" altLang="ko-KR" dirty="0" smtClean="0"/>
              <a:t>&gt;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52736"/>
            <a:ext cx="71628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9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23" y="1139005"/>
            <a:ext cx="5832648" cy="559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9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1742" y="260648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화면 분석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2123728" y="971436"/>
            <a:ext cx="480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https://www.kurly.com/shop/main/index.php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3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0901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340768"/>
            <a:ext cx="9144000" cy="5400600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94160" y="836712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&lt;section.contents_row1&gt;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2447764" y="1412776"/>
            <a:ext cx="4248472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33718" y="2276872"/>
            <a:ext cx="5076564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1540" y="3091115"/>
            <a:ext cx="8280920" cy="15434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1540" y="4725947"/>
            <a:ext cx="8280920" cy="1295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85846" y="6137920"/>
            <a:ext cx="2772308" cy="459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8967" y="1576348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&lt;p.</a:t>
            </a:r>
            <a:r>
              <a:rPr lang="en-US" altLang="ko-KR" dirty="0"/>
              <a:t> </a:t>
            </a:r>
            <a:r>
              <a:rPr lang="en-US" altLang="ko-KR" dirty="0" err="1" smtClean="0"/>
              <a:t>title_main</a:t>
            </a:r>
            <a:r>
              <a:rPr lang="en-US" altLang="ko-KR" dirty="0" smtClean="0"/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1248" y="2420888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ui.week</a:t>
            </a:r>
            <a:r>
              <a:rPr lang="en-US" altLang="ko-KR" dirty="0" smtClean="0"/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72203" y="3856402"/>
            <a:ext cx="179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div.eventBox</a:t>
            </a:r>
            <a:r>
              <a:rPr lang="en-US" altLang="ko-KR" dirty="0" smtClean="0"/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9670" y="5188951"/>
            <a:ext cx="18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&lt;div. </a:t>
            </a:r>
            <a:r>
              <a:rPr lang="en-US" altLang="ko-KR" dirty="0" err="1"/>
              <a:t>layerBox</a:t>
            </a:r>
            <a:r>
              <a:rPr lang="en-US" altLang="ko-KR" dirty="0" smtClean="0"/>
              <a:t>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6475" y="618297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a.btn</a:t>
            </a:r>
            <a:r>
              <a:rPr lang="en-US" altLang="ko-KR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665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499" y="1281217"/>
            <a:ext cx="47625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5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59532" y="5157192"/>
            <a:ext cx="8424936" cy="1245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9532" y="3552777"/>
            <a:ext cx="8424936" cy="1245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59532" y="1967259"/>
            <a:ext cx="8424936" cy="1245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30901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700808"/>
            <a:ext cx="9144000" cy="496855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94160" y="1115452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&lt;section.contents_row2&gt;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96096" y="2513464"/>
            <a:ext cx="215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div.wrap_board</a:t>
            </a:r>
            <a:r>
              <a:rPr lang="en-US" altLang="ko-KR" dirty="0" smtClean="0"/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9389" y="3990969"/>
            <a:ext cx="19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div.wrap_news</a:t>
            </a:r>
            <a:r>
              <a:rPr lang="en-US" altLang="ko-KR" dirty="0" smtClean="0"/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9266" y="5595384"/>
            <a:ext cx="194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div.wrap_offer</a:t>
            </a:r>
            <a:r>
              <a:rPr lang="en-US" altLang="ko-KR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351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72" y="1196752"/>
            <a:ext cx="71628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0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628800"/>
            <a:ext cx="9144000" cy="5112568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31840" y="1268760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&lt;section.contents_row3&gt;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573778" y="2089035"/>
            <a:ext cx="4248472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9732" y="2977401"/>
            <a:ext cx="5076564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3928" y="225260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p.title_main</a:t>
            </a:r>
            <a:r>
              <a:rPr lang="en-US" altLang="ko-KR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82583" y="318283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ui.sns</a:t>
            </a:r>
            <a:r>
              <a:rPr lang="en-US" altLang="ko-KR" dirty="0" smtClean="0"/>
              <a:t>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68683" y="3961243"/>
            <a:ext cx="2376264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70295" y="4837958"/>
            <a:ext cx="212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div.wrap_board</a:t>
            </a:r>
            <a:r>
              <a:rPr lang="en-US" altLang="ko-KR" dirty="0" smtClean="0"/>
              <a:t>&gt;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06964" y="3961243"/>
            <a:ext cx="2376264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98959" y="4837958"/>
            <a:ext cx="212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div.wrap_board</a:t>
            </a:r>
            <a:r>
              <a:rPr lang="en-US" altLang="ko-KR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2465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471" y="260648"/>
            <a:ext cx="213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71628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84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672" y="1880828"/>
            <a:ext cx="9144000" cy="4500500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87105" y="1352376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&lt;footer&gt;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264144" y="2168860"/>
            <a:ext cx="8641056" cy="7920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4144" y="3032956"/>
            <a:ext cx="8641056" cy="16201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6496" y="2321260"/>
            <a:ext cx="3664120" cy="4956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20788" y="2317068"/>
            <a:ext cx="1832060" cy="4956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33573" y="3140098"/>
            <a:ext cx="3102199" cy="5769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52612" y="3928409"/>
            <a:ext cx="3664120" cy="5807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96399" y="2380238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ul.fot_menu</a:t>
            </a:r>
            <a:r>
              <a:rPr lang="en-US" altLang="ko-KR" dirty="0" smtClean="0"/>
              <a:t>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0936" y="2380238"/>
            <a:ext cx="183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div.fot_select</a:t>
            </a:r>
            <a:r>
              <a:rPr lang="en-US" altLang="ko-KR" dirty="0" smtClean="0"/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74808" y="3209200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img.fot_logo</a:t>
            </a:r>
            <a:r>
              <a:rPr lang="en-US" altLang="ko-KR" dirty="0" smtClean="0"/>
              <a:t>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4690" y="4034098"/>
            <a:ext cx="173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div.fot_copy</a:t>
            </a:r>
            <a:r>
              <a:rPr lang="en-US" altLang="ko-KR" dirty="0" smtClean="0"/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6848" y="260648"/>
            <a:ext cx="213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4144" y="4814691"/>
            <a:ext cx="8641056" cy="1368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498638" y="5390618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ul.top_subMenu</a:t>
            </a:r>
            <a:r>
              <a:rPr lang="en-US" altLang="ko-KR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585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5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59645" y="260648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화면 분석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77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3748" y="260648"/>
            <a:ext cx="221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632250"/>
            <a:ext cx="9144000" cy="296510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0257" y="317058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&lt;header&gt;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3856402"/>
            <a:ext cx="9144000" cy="580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62365" y="3962091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nav.user</a:t>
            </a:r>
            <a:r>
              <a:rPr lang="en-US" altLang="ko-KR" dirty="0" smtClean="0"/>
              <a:t>-menu&gt;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79812" y="4792506"/>
            <a:ext cx="3384376" cy="580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56900" y="4898195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img.logo</a:t>
            </a:r>
            <a:r>
              <a:rPr lang="en-US" altLang="ko-KR" dirty="0" smtClean="0"/>
              <a:t>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7902" y="2564904"/>
            <a:ext cx="1459951" cy="9233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2">
                    <a:lumMod val="50000"/>
                  </a:schemeClr>
                </a:solidFill>
              </a:rPr>
              <a:t>- - -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&lt;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div.inner</a:t>
            </a:r>
            <a:r>
              <a:rPr lang="en-US" altLang="ko-KR" b="1" dirty="0" smtClean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956"/>
            <a:ext cx="9144000" cy="113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5646670"/>
            <a:ext cx="9144000" cy="580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48510" y="5752359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ul.gnb</a:t>
            </a:r>
            <a:r>
              <a:rPr lang="en-US" altLang="ko-KR" dirty="0" smtClean="0"/>
              <a:t>-menu&gt;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5556" y="3746649"/>
            <a:ext cx="7992888" cy="2706687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1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09972" y="260648"/>
            <a:ext cx="3606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MAIN_VISUAL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003"/>
            <a:ext cx="9144000" cy="408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1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628800"/>
            <a:ext cx="9144000" cy="5256584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1520" y="1916832"/>
            <a:ext cx="8640960" cy="4680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8179" y="1196752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en-US" altLang="ko-KR" b="1" dirty="0" err="1" smtClean="0"/>
              <a:t>section.main_visual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75386" y="3140968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&lt;img.main__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323528" y="5516213"/>
            <a:ext cx="8496944" cy="10091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67746" y="583611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smtClean="0"/>
              <a:t>ul</a:t>
            </a:r>
            <a:r>
              <a:rPr lang="en-US" altLang="ko-KR" dirty="0" smtClean="0"/>
              <a:t>.main__</a:t>
            </a:r>
            <a:r>
              <a:rPr lang="en-US" altLang="ko-KR" dirty="0" err="1" smtClean="0"/>
              <a:t>btn</a:t>
            </a:r>
            <a:r>
              <a:rPr lang="en-US" altLang="ko-KR" dirty="0" smtClean="0"/>
              <a:t>&gt;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768878" y="260648"/>
            <a:ext cx="3606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MAIN_VISUAL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8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3044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8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628800"/>
            <a:ext cx="9144000" cy="5112568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31840" y="1268760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&lt;section.contents_row1&gt;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2573778" y="1916832"/>
            <a:ext cx="4248472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59732" y="2805198"/>
            <a:ext cx="5076564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504" y="3673211"/>
            <a:ext cx="3240360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63888" y="3673211"/>
            <a:ext cx="5400600" cy="21320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1860" y="5993904"/>
            <a:ext cx="2772308" cy="459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23928" y="2080404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&lt;p.</a:t>
            </a:r>
            <a:r>
              <a:rPr lang="en-US" altLang="ko-KR" dirty="0"/>
              <a:t> </a:t>
            </a:r>
            <a:r>
              <a:rPr lang="en-US" altLang="ko-KR" dirty="0" err="1" smtClean="0"/>
              <a:t>title_main</a:t>
            </a:r>
            <a:r>
              <a:rPr lang="en-US" altLang="ko-KR" dirty="0" smtClean="0"/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82583" y="3010633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ui.week</a:t>
            </a:r>
            <a:r>
              <a:rPr lang="en-US" altLang="ko-KR" dirty="0" smtClean="0"/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9207" y="4610719"/>
            <a:ext cx="179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div.eventBox</a:t>
            </a:r>
            <a:r>
              <a:rPr lang="en-US" altLang="ko-KR" dirty="0" smtClean="0"/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4578453"/>
            <a:ext cx="18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&lt;div. </a:t>
            </a:r>
            <a:r>
              <a:rPr lang="en-US" altLang="ko-KR" dirty="0" err="1"/>
              <a:t>layerBox</a:t>
            </a:r>
            <a:r>
              <a:rPr lang="en-US" altLang="ko-KR" dirty="0" smtClean="0"/>
              <a:t>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89021" y="603895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a.btn</a:t>
            </a:r>
            <a:r>
              <a:rPr lang="en-US" altLang="ko-KR" dirty="0" smtClean="0"/>
              <a:t>&gt;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6138" y="1755138"/>
            <a:ext cx="8950357" cy="4842213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208393" y="633462"/>
            <a:ext cx="1459951" cy="9233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2">
                    <a:lumMod val="50000"/>
                  </a:schemeClr>
                </a:solidFill>
              </a:rPr>
              <a:t>- - -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&lt;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div.inner</a:t>
            </a:r>
            <a:r>
              <a:rPr lang="en-US" altLang="ko-KR" b="1" dirty="0" smtClean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6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260648"/>
            <a:ext cx="2882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247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7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252</Words>
  <Application>Microsoft Office PowerPoint</Application>
  <PresentationFormat>화면 슬라이드 쇼(4:3)</PresentationFormat>
  <Paragraphs>97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</dc:creator>
  <cp:lastModifiedBy>min</cp:lastModifiedBy>
  <cp:revision>111</cp:revision>
  <dcterms:created xsi:type="dcterms:W3CDTF">2021-01-04T03:00:44Z</dcterms:created>
  <dcterms:modified xsi:type="dcterms:W3CDTF">2021-01-19T07:36:27Z</dcterms:modified>
</cp:coreProperties>
</file>